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090FA4B-635C-400F-9F54-9545DF96AA8C}"/>
    <pc:docChg chg="custSel modSld">
      <pc:chgData name="Narelle Wheaton" userId="6e1b2b30-480e-4f91-806b-6735d5b9e446" providerId="ADAL" clId="{0090FA4B-635C-400F-9F54-9545DF96AA8C}" dt="2023-07-27T03:29:59.313" v="19" actId="1076"/>
      <pc:docMkLst>
        <pc:docMk/>
      </pc:docMkLst>
      <pc:sldChg chg="modSp mod">
        <pc:chgData name="Narelle Wheaton" userId="6e1b2b30-480e-4f91-806b-6735d5b9e446" providerId="ADAL" clId="{0090FA4B-635C-400F-9F54-9545DF96AA8C}" dt="2023-07-27T03:29:44.024" v="15" actId="404"/>
        <pc:sldMkLst>
          <pc:docMk/>
          <pc:sldMk cId="586715934" sldId="256"/>
        </pc:sldMkLst>
        <pc:spChg chg="mod">
          <ac:chgData name="Narelle Wheaton" userId="6e1b2b30-480e-4f91-806b-6735d5b9e446" providerId="ADAL" clId="{0090FA4B-635C-400F-9F54-9545DF96AA8C}" dt="2023-07-27T03:29:44.024" v="15" actId="404"/>
          <ac:spMkLst>
            <pc:docMk/>
            <pc:sldMk cId="586715934" sldId="256"/>
            <ac:spMk id="3" creationId="{CD92C858-8F1B-41C8-A3E6-59B01C6902D1}"/>
          </ac:spMkLst>
        </pc:spChg>
      </pc:sldChg>
      <pc:sldChg chg="modSp mod">
        <pc:chgData name="Narelle Wheaton" userId="6e1b2b30-480e-4f91-806b-6735d5b9e446" providerId="ADAL" clId="{0090FA4B-635C-400F-9F54-9545DF96AA8C}" dt="2023-07-27T03:29:50.323" v="17" actId="1076"/>
        <pc:sldMkLst>
          <pc:docMk/>
          <pc:sldMk cId="2922855611" sldId="257"/>
        </pc:sldMkLst>
        <pc:spChg chg="mod">
          <ac:chgData name="Narelle Wheaton" userId="6e1b2b30-480e-4f91-806b-6735d5b9e446" providerId="ADAL" clId="{0090FA4B-635C-400F-9F54-9545DF96AA8C}" dt="2023-07-27T03:29:50.323" v="17" actId="1076"/>
          <ac:spMkLst>
            <pc:docMk/>
            <pc:sldMk cId="2922855611" sldId="257"/>
            <ac:spMk id="3" creationId="{CD92C858-8F1B-41C8-A3E6-59B01C6902D1}"/>
          </ac:spMkLst>
        </pc:spChg>
      </pc:sldChg>
      <pc:sldChg chg="modSp mod">
        <pc:chgData name="Narelle Wheaton" userId="6e1b2b30-480e-4f91-806b-6735d5b9e446" providerId="ADAL" clId="{0090FA4B-635C-400F-9F54-9545DF96AA8C}" dt="2023-07-27T03:29:54.873" v="18" actId="1076"/>
        <pc:sldMkLst>
          <pc:docMk/>
          <pc:sldMk cId="1055209142" sldId="258"/>
        </pc:sldMkLst>
        <pc:spChg chg="mod">
          <ac:chgData name="Narelle Wheaton" userId="6e1b2b30-480e-4f91-806b-6735d5b9e446" providerId="ADAL" clId="{0090FA4B-635C-400F-9F54-9545DF96AA8C}" dt="2023-07-27T03:29:54.873" v="18" actId="1076"/>
          <ac:spMkLst>
            <pc:docMk/>
            <pc:sldMk cId="1055209142" sldId="258"/>
            <ac:spMk id="3" creationId="{CD92C858-8F1B-41C8-A3E6-59B01C6902D1}"/>
          </ac:spMkLst>
        </pc:spChg>
      </pc:sldChg>
      <pc:sldChg chg="modSp mod">
        <pc:chgData name="Narelle Wheaton" userId="6e1b2b30-480e-4f91-806b-6735d5b9e446" providerId="ADAL" clId="{0090FA4B-635C-400F-9F54-9545DF96AA8C}" dt="2023-07-27T03:29:59.313" v="19" actId="1076"/>
        <pc:sldMkLst>
          <pc:docMk/>
          <pc:sldMk cId="3732683489" sldId="259"/>
        </pc:sldMkLst>
        <pc:spChg chg="mod">
          <ac:chgData name="Narelle Wheaton" userId="6e1b2b30-480e-4f91-806b-6735d5b9e446" providerId="ADAL" clId="{0090FA4B-635C-400F-9F54-9545DF96AA8C}" dt="2023-07-27T03:29:59.313" v="19" actId="1076"/>
          <ac:spMkLst>
            <pc:docMk/>
            <pc:sldMk cId="3732683489" sldId="259"/>
            <ac:spMk id="3" creationId="{CD92C858-8F1B-41C8-A3E6-59B01C6902D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F88DE-6A85-4AD8-9119-A4D0D2959B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688696-7928-4D4A-BC4A-E509656E77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7ABDD4-CBE0-4D6D-8586-10AB41123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AB50D-1BE7-4FEC-94A2-49F8ACA5A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A485FC-B8A6-4030-865F-46B2DCF79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3354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C20D7-9F3A-4865-8ECC-E66E22AD0E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DF5157-87DC-48B3-A246-E7CA2ECB9F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A4E5BD-9435-4F36-985E-6408C7368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D94AC8-8741-4BC7-A756-FD7994BDE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8773E1-0A10-4C7E-A167-D069BAE873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5243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CBFB81-13D0-4E0D-81AB-62C50AF15FB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EAE46D-481C-4777-B828-49552A8481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75E13-F634-49CA-8C5C-9E6AC9F5C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2C6F3D-B405-4EF5-95D5-DA5755568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D58AC-4F7E-4694-953D-29E7C28D71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9814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5ECBD-7865-4828-9404-FE2FD6B26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97E9B4-997E-447D-A027-78A29B921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5CE3D8-69FE-48E9-B620-8FCE00966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611729-9004-49E1-835E-6DA25A53A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1ABC1-A090-4AB4-8756-8267E36CC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931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F937F-2722-4329-BCEF-B45FDD203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1914C6-FC4A-427E-9D47-913327741E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78708-C91C-4F16-8003-12016ED9E1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DB85FC-DA7E-4316-942D-F174C632E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D869E6-0547-4FE3-B870-8B3F6F9A1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5308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67FB0-1138-4637-B791-36F7FCDF9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D641C-C01D-4102-9C56-DECA309744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029C47-0B2E-414E-BF1F-FC122E527E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5AC7EC-9126-4FAE-928D-8FA5B2E6F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188550-5138-44D3-9464-EB2D8F94F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096F4E-1708-4D98-BEC6-8956339C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7389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60720-C1CC-44BE-86DC-C31BD63AB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24795A-15C8-4F41-B39E-EF048F9154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0C2245-3A80-40DF-9F5D-6AA2F7719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163A0E6-7EA7-4716-82D8-C96D4D4ECC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AC2299-C6B3-47BB-B8ED-AD21F429E3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6E8737-AEF1-439E-BD29-6D650187AF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97CEDD-5A73-4C97-9582-44BB96103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9A68C1-ACAC-48EC-999A-16C48E6D7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1642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408D5-0CC2-433B-9723-BFD9F80CD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55B110-CEAA-4BB5-8B02-E3FCBE53B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227CF5-1147-40EB-98B6-6EECCAEA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0581D9-F9D7-4C29-A915-C1515DE86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91968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B5C52E-08BE-4277-AEB3-A4EDBFF62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3160AF-10C6-4109-AB71-FA92CF238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B1D43E-D020-4EE3-9767-7C7C7D485D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903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F23D5-A35E-4519-94C3-23364281A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56F94-3FFD-4518-93FA-5D286D761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83BF99-A45D-4B48-99E6-CB7E7EED90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D4327C-F5F2-4258-841D-F742C617A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57C901-9FE4-4CEF-BEBE-0A1470E9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65B4B1-E6AA-43BF-81EA-4FBF27773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1543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E7287-4736-4A70-9661-2DD15D44D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8A6FFC-D77C-4A36-8936-B2F45DC97A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14BB17-9D6C-468A-A17A-9BA1FEE89B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80958A-AC7B-4D4E-9BAA-2AE06D3D9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D16E46-90C1-4BFA-A1C2-058821964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898DF4-B37D-4643-8A37-B85C65073D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5303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C9B4DE-6933-4CB4-A63E-867A270AE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4DA7D-3229-4F92-85D4-73B8F4ED4F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B53F02-6699-495E-AD89-ED6C703B4C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1537F-B493-4DB3-8615-C6DF3DC82266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C0B299-4A72-4B91-B9C8-E6D9B6A22F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3E0C90-D405-48EF-8C97-6A7C33BBDD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B1C68-CDFF-4AAB-89CE-C1904EED74B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6741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92C858-8F1B-41C8-A3E6-59B01C690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28775"/>
            <a:ext cx="9144000" cy="282553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Sweet the moments, rich in blessing,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Which before the cross I spend,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Life and health and peace possessing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From the sinner's dying friend.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715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92C858-8F1B-41C8-A3E6-59B01C690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50893"/>
            <a:ext cx="9144000" cy="2756214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it is I find my Heaven,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While upon the Lamb I gaze;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 I much? I'm much forgiven,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I'm a miracle of grace.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855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92C858-8F1B-41C8-A3E6-59B01C690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33587"/>
            <a:ext cx="9144000" cy="27908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Love and grief my heart dividing,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my tears His feet I'll bathe;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Constant still in faith abiding,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Life deriving from His death.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209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D92C858-8F1B-41C8-A3E6-59B01C6902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062"/>
            <a:ext cx="9144000" cy="28098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I still enjoy this blessing,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all need to Jesus go;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Prove His death each day more healing,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Himself more fully know.</a:t>
            </a:r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78E00A-76B3-43F3-AC34-6732EA1A9A60}"/>
              </a:ext>
            </a:extLst>
          </p:cNvPr>
          <p:cNvSpPr txBox="1"/>
          <p:nvPr/>
        </p:nvSpPr>
        <p:spPr>
          <a:xfrm>
            <a:off x="280987" y="6020485"/>
            <a:ext cx="248602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Sweet the moments, rich in blessing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r>
              <a:rPr lang="en-US" sz="11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William Walter Shirley (1725-1786)</a:t>
            </a:r>
          </a:p>
          <a:p>
            <a:r>
              <a:rPr lang="en-US" sz="11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6834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157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2022-07-28T01:39:13Z</dcterms:created>
  <dcterms:modified xsi:type="dcterms:W3CDTF">2023-07-27T03:30:01Z</dcterms:modified>
</cp:coreProperties>
</file>